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6832600" cy="9144000"/>
  <p:notesSz cx="68326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4825" y="2834640"/>
            <a:ext cx="572135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09650" y="5120640"/>
            <a:ext cx="47117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36550" y="2103120"/>
            <a:ext cx="2927985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466465" y="2103120"/>
            <a:ext cx="2927985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6550" y="365760"/>
            <a:ext cx="6057900" cy="146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6550" y="2103120"/>
            <a:ext cx="605790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288540" y="8503920"/>
            <a:ext cx="2153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36550" y="8503920"/>
            <a:ext cx="154813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846320" y="8503920"/>
            <a:ext cx="154813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31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5278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5532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5151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31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5786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167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4643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5786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548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5913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675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564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548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818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548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5659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675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4643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548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04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5786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675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294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199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3119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056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2103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5786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2484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199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3754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326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675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929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294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7056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04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16700" cy="914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2023-02-25T20:44:44Z</dcterms:created>
  <dcterms:modified xsi:type="dcterms:W3CDTF">2023-02-25T20:44:44Z</dcterms:modified>
</cp:coreProperties>
</file>